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8" r:id="rId16"/>
    <p:sldId id="272" r:id="rId17"/>
    <p:sldId id="309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quare Number&#10;The number you get when you multiply by itself.&#10;Example: 4 x 4 = 16, So 16 is the square&#10;number.&#10;0 (= 0 x 0)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7645"/>
            <a:ext cx="8729750" cy="6554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ythagoras theorem&#10;The square of a numberis equal to the square of&#10;two othernumbers. This property is called&#10;Pythagoras p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304800"/>
            <a:ext cx="8539489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The formula to finding more such triplets.&#10;(2m2&#10;) + (m2&#10;-1) = (m2&#10;+1)&#10;Example: 1) 62&#10;+ 82&#10;= 102&#10;36 + 64 = 100&#10;100 = 100&#10;S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1) Pythagorean triplet whose smallest member is&#10;12.&#10;Finding Pythagorean triplets&#10;1) 2m = 12&#10;M = 6&#10;2) 62&#10;– 1&#10;36 -1 = 35&#10;3)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2) Pythagorean triplet whose member is 5.&#10;2) 2 x 3 = 61) m2&#10;– 1 = 5&#10;m2&#10;= 6&#10;m = 6/2 = 3&#10;3) 32&#10;+ 1&#10;9 +1 = 10&#10;Check: 52&#10;+ 62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70674"/>
            <a:ext cx="8196668" cy="6153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nding square roots&#10;Repeated Subtraction&#10;The subtraction of odd numbers consequently&#10;to the number. Still we get 0. So t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5483"/>
            <a:ext cx="8424950" cy="6325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4572000" cy="838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436568" cy="511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57200"/>
            <a:ext cx="5334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ind the square root of 89.&#10;1) 89 – 1 = 88&#10;2) 88 – 3 = 85&#10;3) 85 – 5 = 80&#10;4) 80 – 7 = 73&#10;5) 73 – 9 = 64&#10;6) 64 – 11 = 53&#10;7)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199"/>
            <a:ext cx="8153400" cy="611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772400" cy="1304925"/>
          </a:xfrm>
          <a:prstGeom prst="rect">
            <a:avLst/>
          </a:prstGeom>
          <a:noFill/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124200"/>
            <a:ext cx="5029200" cy="24384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00200" y="2057400"/>
            <a:ext cx="6629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 right angle triangle the square of hypotenuse is equal to the sum of square of the other two sides.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=3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+4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25= 9+16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390775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1" y="57150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Right angle triangle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0"/>
            <a:ext cx="769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858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95400" y="2438400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(2m) 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+ (m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1)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(m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+1)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5) 3 If a square number has 3 or 7 in the&#10;unit’s place, then it’s square root&#10;ends with 9.6) 7&#10;7) 4&#10;8) 6&#10;If a square numb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1) 12&#10;1 x 1 = 1 &amp; 9 x 9 = 81&#10;If a number has 1 or 9 in the unit’s place,&#10;2) 92&#10;Then it’s square ends with 1.&#10;3) 22&#10;4) 82&#10;2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23456" cy="6249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quare root of decimals&#10;Step1) To find the square root of decimal&#10;numbers put a bar on the internal part. Place the&#10;bar o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tep 3) The remainder is 7. Write the number&#10;under the next bar to the right of this remainder,&#10;to get 704. Double the div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tep 4) We know that 88 x 8 = 704, therefore, the&#10;new digit is 8. Divide and get the remainder.&#10;48&#10;4 23.04&#10;16&#10;70488&#10;704&#10;0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nding Square by division method&#10;Step1) To find the square of any number put&#10;two bar on the internal part.&#10;625&#10;6 25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382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tep 2) Find the largest number whose square is&#10;less than or equal to the number under the&#10;extreme left bar ( 22&#10;&lt; 52&#10;&lt; 32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30579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tep 3) The remainder is 7. Write the number&#10;under the next bar to the right of this remainder,&#10;to get 225. Double the div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9933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tep 4) We know that 45 x 5 = 225, therefore, the&#10;new digit is 5. Divide and get the remainder.&#10;25&#10;2 6 25&#10;16&#10;22545&#10;225&#10;0&#10;=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8893"/>
            <a:ext cx="8145762" cy="6115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stimating Square root&#10;In all such cases we need to estimate the&#10;square root.&#10;We know that 112&#10;&lt; 125 &lt; 122&#10;121 &lt; 125 &lt; 144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99274"/>
            <a:ext cx="8382001" cy="6293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1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Q2) Check which of the following is not a&#10;perfect square :&#10;a) 81000&#10;d) 6250000&#10;b) 8100&#10;c) 900&#10;Answer: a) 81000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5) 32&#10;3 x 3 = 9 &amp; 7 x 7 = 49&#10;If a number has 3 or 7 in the unit’s place,&#10;6) 72&#10;Then it’s square ends with 9.&#10;7) 42&#10;8) 62&#10;4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609600"/>
            <a:ext cx="837436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Q3) Which of the following perfect square&#10;numbers, is the square of an odd number:&#10;a) 289&#10;d) 1600&#10;b) 400&#10;c) 900&#10;Answer: a)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577032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Q4) Which of the following perfect square&#10;numbers, is the square of an even number:&#10;a) 361&#10;d) 2601&#10;b) 625&#10;c) 4096&#10;Answer: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4939"/>
            <a:ext cx="8305800" cy="6235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Q5) How many natural numbers lie between&#10;squares of 11 and 12.&#10;a) 22&#10;d) 25&#10;b) 23&#10;c) 24&#10;Answer: a) 22&#10;112&#10;, 122&#10;(144 - 1) -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4473"/>
            <a:ext cx="8602644" cy="6458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Q6) Find the unit digit of (564)2&#10;a) 2&#10;d) 8&#10;b) 4&#10;c) 6&#10;Answer: c) 6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13608"/>
            <a:ext cx="8310770" cy="6239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Q7) Find the unit digit of square root of (1521)&#10;a) 1 or 9&#10;d) 8 or 5&#10;b) 4 or 6&#10;c) 2 or 7&#10;Answer: a) 1 or 9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21962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Q8) 1 + 3 + 5 +7 + 9 + 11 + 13 + 15 is a perfect&#10;square of number:&#10;a) 8&#10;d) 9&#10;b) 7&#10;c) 6&#10;Answer: b) 8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609600"/>
            <a:ext cx="7848599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Q9) What is the formula to find Pythagorean&#10;triplets:&#10;a) (m) + (m2&#10;-1) = (m2&#10;+1)&#10;d) (2m) + (m2&#10;) = (m2&#10;+1)&#10;b) (2m) + (m2&#10;-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924800" cy="585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Q10) Can a prime number be perfect square:&#10;GUESS&#10;!&#10;False!&#10;Q10) If a number is odd so it’s square is also&#10;odd:&#10;True!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483"/>
            <a:ext cx="8001000" cy="600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quares &amp; square roots -  class 8t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323313"/>
            <a:ext cx="7790374" cy="5848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609599"/>
            <a:ext cx="8229601" cy="599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f a number is odd so it’s square is also odd, if&#10;a number is even so it’s square is also even.&#10;Example: 1) 16&#10;2) 25&#10;3) 12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62" y="457200"/>
            <a:ext cx="81158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799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89" y="304800"/>
            <a:ext cx="857732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quares &amp; square roots -  class 8t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0772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quares &amp; square roots -  class 8t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458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quares &amp; square roots -  class 8t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quares &amp; square roots -  class 8t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678844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quares &amp; square roots -  class 8t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quares &amp; square roots -  class 8t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153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quares &amp; square roots -  class 8t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f the sum of numbers are in consecutive from 1&#10;and odd so the square root of these numbers is&#10;number of observation.&#10;Exa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Odd number of zeros&#10;If a number ends with odd number of zeros then&#10;it is not a perfect square.&#10;Example: 1) 30&#10;2) 5000&#10;4) 1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f a number contain 1 zero at the end, so 2 zeros&#10;will have its square. It means the number&#10;contains zeros will double z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86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Numbers between square numbers&#10;We can find some numbers between two&#10;consecutive square numbers. By finding the&#10;square numb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The non square numbers which is 1 less than&#10;the difference of two consecutive squares.&#10;Example: 1) 9 (=32&#10;) and 16 (=42&#10;)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51</Words>
  <Application>Microsoft Office PowerPoint</Application>
  <PresentationFormat>On-screen Show (4:3)</PresentationFormat>
  <Paragraphs>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ssgj</dc:creator>
  <cp:lastModifiedBy>shriman</cp:lastModifiedBy>
  <cp:revision>27</cp:revision>
  <dcterms:created xsi:type="dcterms:W3CDTF">2006-08-16T00:00:00Z</dcterms:created>
  <dcterms:modified xsi:type="dcterms:W3CDTF">2020-07-12T07:34:18Z</dcterms:modified>
</cp:coreProperties>
</file>